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33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35" r:id="rId15"/>
    <p:sldId id="336" r:id="rId16"/>
    <p:sldId id="337" r:id="rId17"/>
    <p:sldId id="274" r:id="rId18"/>
    <p:sldId id="348" r:id="rId19"/>
    <p:sldId id="275" r:id="rId20"/>
    <p:sldId id="276" r:id="rId21"/>
    <p:sldId id="269" r:id="rId22"/>
    <p:sldId id="270" r:id="rId23"/>
    <p:sldId id="271" r:id="rId24"/>
    <p:sldId id="272" r:id="rId25"/>
    <p:sldId id="273" r:id="rId26"/>
    <p:sldId id="339" r:id="rId27"/>
    <p:sldId id="302" r:id="rId28"/>
    <p:sldId id="300" r:id="rId29"/>
    <p:sldId id="277" r:id="rId30"/>
    <p:sldId id="299" r:id="rId31"/>
    <p:sldId id="301" r:id="rId32"/>
    <p:sldId id="341" r:id="rId33"/>
    <p:sldId id="342" r:id="rId34"/>
    <p:sldId id="343" r:id="rId35"/>
    <p:sldId id="340" r:id="rId36"/>
    <p:sldId id="278" r:id="rId37"/>
    <p:sldId id="303" r:id="rId38"/>
    <p:sldId id="279" r:id="rId39"/>
    <p:sldId id="280" r:id="rId40"/>
    <p:sldId id="281" r:id="rId41"/>
    <p:sldId id="282" r:id="rId42"/>
    <p:sldId id="283" r:id="rId43"/>
    <p:sldId id="285" r:id="rId44"/>
    <p:sldId id="304" r:id="rId45"/>
    <p:sldId id="292" r:id="rId46"/>
    <p:sldId id="288" r:id="rId47"/>
    <p:sldId id="293" r:id="rId48"/>
    <p:sldId id="289" r:id="rId49"/>
    <p:sldId id="350" r:id="rId50"/>
    <p:sldId id="290" r:id="rId51"/>
    <p:sldId id="291" r:id="rId52"/>
    <p:sldId id="294" r:id="rId53"/>
    <p:sldId id="295" r:id="rId54"/>
    <p:sldId id="296" r:id="rId55"/>
    <p:sldId id="297" r:id="rId56"/>
    <p:sldId id="298" r:id="rId57"/>
    <p:sldId id="286" r:id="rId58"/>
    <p:sldId id="305" r:id="rId59"/>
    <p:sldId id="306" r:id="rId60"/>
    <p:sldId id="307" r:id="rId61"/>
    <p:sldId id="308" r:id="rId62"/>
    <p:sldId id="309" r:id="rId63"/>
    <p:sldId id="310" r:id="rId64"/>
    <p:sldId id="313" r:id="rId65"/>
    <p:sldId id="312" r:id="rId66"/>
    <p:sldId id="311" r:id="rId67"/>
    <p:sldId id="314" r:id="rId68"/>
    <p:sldId id="315" r:id="rId69"/>
    <p:sldId id="317" r:id="rId70"/>
    <p:sldId id="316" r:id="rId71"/>
    <p:sldId id="318" r:id="rId72"/>
    <p:sldId id="319" r:id="rId73"/>
    <p:sldId id="320" r:id="rId74"/>
    <p:sldId id="321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44" r:id="rId88"/>
    <p:sldId id="345" r:id="rId89"/>
    <p:sldId id="346" r:id="rId90"/>
    <p:sldId id="349" r:id="rId9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4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46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3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85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87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72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54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48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98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06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8766-2754-4C1E-9F78-177CE75CA2B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047DF-2EA0-41A1-B1CF-821E167D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1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ＤＦ特太ゴシック体" panose="020B0509000000000000" pitchFamily="49" charset="-128"/>
          <a:ea typeface="ＤＦ特太ゴシック体" panose="020B0509000000000000" pitchFamily="49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72038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ＰＴＡ全体会</a:t>
            </a:r>
            <a:r>
              <a:rPr kumimoji="1"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kumimoji="1"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kumimoji="1"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６月２５日</a:t>
            </a: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kumimoji="1"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木</a:t>
            </a: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b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en-US" altLang="ja-JP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野木沢小学校</a:t>
            </a:r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954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955" y="1444977"/>
            <a:ext cx="10532533" cy="3578579"/>
          </a:xfrm>
        </p:spPr>
        <p:txBody>
          <a:bodyPr>
            <a:normAutofit/>
          </a:bodyPr>
          <a:lstStyle/>
          <a:p>
            <a:r>
              <a:rPr lang="ja-JP" altLang="en-US" sz="8000" dirty="0" smtClean="0"/>
              <a:t>十分</a:t>
            </a:r>
            <a:r>
              <a:rPr lang="ja-JP" altLang="en-US" sz="8000" dirty="0"/>
              <a:t>な</a:t>
            </a:r>
            <a:r>
              <a:rPr lang="ja-JP" altLang="en-US" sz="8000" dirty="0" smtClean="0"/>
              <a:t>睡眠</a:t>
            </a:r>
            <a:r>
              <a:rPr lang="en-US" altLang="ja-JP" sz="8000" dirty="0" smtClean="0"/>
              <a:t/>
            </a:r>
            <a:br>
              <a:rPr lang="en-US" altLang="ja-JP" sz="8000" dirty="0" smtClean="0"/>
            </a:br>
            <a:r>
              <a:rPr lang="ja-JP" altLang="en-US" sz="8000" dirty="0" smtClean="0"/>
              <a:t>適度な運動</a:t>
            </a:r>
            <a:r>
              <a:rPr lang="en-US" altLang="ja-JP" sz="8000" dirty="0" smtClean="0"/>
              <a:t/>
            </a:r>
            <a:br>
              <a:rPr lang="en-US" altLang="ja-JP" sz="8000" dirty="0" smtClean="0"/>
            </a:br>
            <a:r>
              <a:rPr lang="ja-JP" altLang="en-US" sz="8000" dirty="0" smtClean="0"/>
              <a:t>バランス</a:t>
            </a:r>
            <a:r>
              <a:rPr lang="ja-JP" altLang="en-US" sz="8000" dirty="0"/>
              <a:t>の取れた</a:t>
            </a:r>
            <a:r>
              <a:rPr lang="ja-JP" altLang="en-US" sz="8000" dirty="0" smtClean="0"/>
              <a:t>食事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682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5577" y="1524000"/>
            <a:ext cx="11377749" cy="3680179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コロナウイルスのため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err="1" smtClean="0"/>
              <a:t>だけで</a:t>
            </a:r>
            <a:r>
              <a:rPr kumimoji="1" lang="ja-JP" altLang="en-US" dirty="0" smtClean="0"/>
              <a:t>なく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これからも、心身共に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健康な生活を送る</a:t>
            </a:r>
            <a:r>
              <a:rPr kumimoji="1" lang="ja-JP" altLang="en-US" sz="8000" dirty="0" smtClean="0"/>
              <a:t>習慣づくり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0380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12798" y="1727200"/>
            <a:ext cx="10532533" cy="2472266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健康な生活が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自分の夢の実現の土台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67342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509" y="2517422"/>
            <a:ext cx="10532533" cy="1738489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/>
              <a:t>健康第一</a:t>
            </a:r>
            <a:endParaRPr kumimoji="1" lang="ja-JP" altLang="en-US" sz="10000" dirty="0"/>
          </a:p>
        </p:txBody>
      </p:sp>
    </p:spTree>
    <p:extLst>
      <p:ext uri="{BB962C8B-B14F-4D97-AF65-F5344CB8AC3E}">
        <p14:creationId xmlns:p14="http://schemas.microsoft.com/office/powerpoint/2010/main" val="327737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509" y="2506134"/>
            <a:ext cx="10532533" cy="1749778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/>
              <a:t>健康第一</a:t>
            </a:r>
            <a:endParaRPr kumimoji="1" lang="ja-JP" altLang="en-US" sz="10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4656665" y="3747912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二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656664" y="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佐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656665" y="1264356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藤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425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509" y="2506134"/>
            <a:ext cx="10532533" cy="1749778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/>
              <a:t>健康第一</a:t>
            </a:r>
            <a:endParaRPr kumimoji="1" lang="ja-JP" altLang="en-US" sz="10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4656665" y="3747912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二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656664" y="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佐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656665" y="1264356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藤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352795" y="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佐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3352795" y="1264356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藤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3352795" y="3747912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一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195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509" y="2506134"/>
            <a:ext cx="10532533" cy="1749778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/>
              <a:t>健康第一</a:t>
            </a:r>
            <a:endParaRPr kumimoji="1" lang="ja-JP" altLang="en-US" sz="10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4656665" y="3747912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二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656664" y="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佐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656665" y="1264356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藤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352795" y="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守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3352795" y="1264356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谷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3352795" y="3747912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太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3352795" y="4989690"/>
            <a:ext cx="1563513" cy="1749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郎</a:t>
            </a:r>
            <a:endParaRPr lang="ja-JP" altLang="en-US" sz="10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713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84649" y="2122310"/>
            <a:ext cx="8847885" cy="1399823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今年度の教育活動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97235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96115" y="1286933"/>
            <a:ext cx="11500339" cy="1399823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夏休みの短縮</a:t>
            </a:r>
            <a:endParaRPr kumimoji="1" lang="ja-JP" altLang="en-US" sz="8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548640" y="3304903"/>
            <a:ext cx="11378443" cy="1348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８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/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土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～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８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/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１９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水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705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5125" y="1441938"/>
            <a:ext cx="8531796" cy="1385668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１学期</a:t>
            </a:r>
            <a:endParaRPr kumimoji="1" lang="ja-JP" altLang="en-US" sz="8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2046675" y="3235569"/>
            <a:ext cx="8531796" cy="14121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７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/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３１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金</a:t>
            </a:r>
            <a:r>
              <a:rPr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まで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269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令和２年度はどんな年？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153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23403" y="553154"/>
            <a:ext cx="9288151" cy="28793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１学期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３１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までに</a:t>
            </a:r>
            <a:endParaRPr kumimoji="1" lang="ja-JP" altLang="en-US" sz="8000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323403" y="3938954"/>
            <a:ext cx="9288151" cy="126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やれることをやる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548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1199" y="2336799"/>
            <a:ext cx="10532533" cy="1433690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行事の見直し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53230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4489" y="1117600"/>
            <a:ext cx="11525956" cy="4154311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 smtClean="0"/>
              <a:t> 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　３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６年修学旅行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１０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１・２・３年見学学習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２０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４・５年校外学習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25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0263" y="807067"/>
            <a:ext cx="8940799" cy="121868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３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６年修学旅行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830800" y="2338102"/>
            <a:ext cx="8940799" cy="36125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・会津若松市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・本校単独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・バス２台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・小グループの活動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951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98313" y="835379"/>
            <a:ext cx="10927643" cy="119037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２０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４・５年校外学習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021645" y="2154355"/>
            <a:ext cx="7890934" cy="37045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　・宿泊なし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　・バス２台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　・海での活動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　・</a:t>
            </a:r>
            <a:r>
              <a:rPr lang="ja-JP" altLang="en-US" dirty="0" err="1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ほるる見学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92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20294" y="1048565"/>
            <a:ext cx="11500339" cy="113192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5500" dirty="0" smtClean="0"/>
              <a:t>７</a:t>
            </a:r>
            <a:r>
              <a:rPr kumimoji="1" lang="en-US" altLang="ja-JP" sz="5500" dirty="0" smtClean="0"/>
              <a:t>/</a:t>
            </a:r>
            <a:r>
              <a:rPr kumimoji="1" lang="ja-JP" altLang="en-US" sz="5500" dirty="0" smtClean="0"/>
              <a:t>１０</a:t>
            </a:r>
            <a:r>
              <a:rPr kumimoji="1" lang="en-US" altLang="ja-JP" sz="5500" dirty="0" smtClean="0"/>
              <a:t>(</a:t>
            </a:r>
            <a:r>
              <a:rPr kumimoji="1" lang="ja-JP" altLang="en-US" sz="5500" dirty="0" smtClean="0"/>
              <a:t>金</a:t>
            </a:r>
            <a:r>
              <a:rPr kumimoji="1" lang="en-US" altLang="ja-JP" sz="5500" dirty="0" smtClean="0"/>
              <a:t>) </a:t>
            </a:r>
            <a:r>
              <a:rPr kumimoji="1" lang="ja-JP" altLang="en-US" sz="5500" dirty="0" smtClean="0"/>
              <a:t>１・２・３年見学学習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2275514" y="2573867"/>
            <a:ext cx="6593276" cy="2741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・バス３台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・鳥見山公園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・岩瀬牧場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253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37067" y="1117600"/>
            <a:ext cx="11503378" cy="4154311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 smtClean="0"/>
              <a:t> 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　３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６年修学旅行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１０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１・２・３年見学学習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２０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４・５年校外学習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768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1557" y="1117600"/>
            <a:ext cx="11288888" cy="4154311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 smtClean="0"/>
              <a:t>１０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１０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土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運動会 実施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３０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金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野小フェス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検討中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他の行事も今後検討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30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1199" y="2336799"/>
            <a:ext cx="10532533" cy="1433690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教育活動の見直し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51754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3092" y="1354666"/>
            <a:ext cx="9841308" cy="1135316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１学期中に</a:t>
            </a:r>
            <a:endParaRPr kumimoji="1" lang="ja-JP" altLang="en-US" sz="80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233092" y="3038881"/>
            <a:ext cx="10529843" cy="140650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水泳学習を終わらせる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968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04659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コロナウイルスで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大変だった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09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1492736" y="880533"/>
            <a:ext cx="9841308" cy="51025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・体育の時間で記録をとる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7/30</a:t>
            </a:r>
            <a:r>
              <a:rPr lang="ja-JP" altLang="en-US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 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着衣泳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・夏休みのプール開放なし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/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・保護者のプール監視なし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59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1199" y="2336799"/>
            <a:ext cx="10532533" cy="1433690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授業時数の確保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52583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948267"/>
            <a:ext cx="9841308" cy="118533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授業時数の確保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436292" y="2630311"/>
            <a:ext cx="9841308" cy="2743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不足時数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９６時間～６３時間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１６日間～１３日間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67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948267"/>
            <a:ext cx="9841308" cy="118533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授業時数の確保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436292" y="2630311"/>
            <a:ext cx="9841308" cy="2743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夏休みの短縮（１０日）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４校時→５校時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５校時→６校時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86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948267"/>
            <a:ext cx="9841308" cy="118533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授業時数の確保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436292" y="2630311"/>
            <a:ext cx="9841308" cy="2743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土曜授業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冬休みの短縮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今のところ予定なし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61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1199" y="2336799"/>
            <a:ext cx="10532533" cy="1433690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通知票の見直し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40814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948267"/>
            <a:ext cx="9841308" cy="270933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通知票「希望」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年３回から年２回へ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436292" y="3883378"/>
            <a:ext cx="9841308" cy="19254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①　４月～９月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②１０月～３月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5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1199" y="2336799"/>
            <a:ext cx="10532533" cy="1433690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/>
              <a:t>野木沢小の子どもたち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52131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3996266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野木沢小の子どもたちの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健やかな成長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9078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野木沢小の教師と保護者の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使命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5520267" y="3115733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71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2743200"/>
            <a:ext cx="9841308" cy="1941342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野木沢小の子どもたち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全員の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157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31074" y="4684542"/>
            <a:ext cx="11625943" cy="13708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ファン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であり、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サポーター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090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04659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コロナウイルスで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大変だった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9897" y="3262489"/>
            <a:ext cx="110642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けど、</a:t>
            </a:r>
            <a:r>
              <a:rPr lang="en-US" altLang="ja-JP" sz="80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sz="80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sz="80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まあなんとかやれたね。</a:t>
            </a:r>
            <a:endParaRPr kumimoji="1"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17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2743200"/>
            <a:ext cx="9841308" cy="1969477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野木沢小の子どもたち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一人一人の成長に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157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36292" y="4885509"/>
            <a:ext cx="9841308" cy="124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関心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を持つ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12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2743200"/>
            <a:ext cx="9841308" cy="1927274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学校でできること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家庭でできること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157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36292" y="4827228"/>
            <a:ext cx="9841308" cy="118403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それぞれ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責任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を持つ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594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2743199"/>
            <a:ext cx="9841308" cy="108321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学校・家庭の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157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36292" y="4155573"/>
            <a:ext cx="9841308" cy="107861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強力な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タッグ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を組む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16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野木沢小の子どもたちの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健やかな成長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209213" y="4143022"/>
            <a:ext cx="9841308" cy="22069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野木沢小の教師と保護者の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みんなの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喜び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5520267" y="3115733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3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62149" y="3461658"/>
            <a:ext cx="10672353" cy="14911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いろいろな子ども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がいます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556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129626" y="2968977"/>
            <a:ext cx="10454640" cy="27312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相性のいい子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もいます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そうでない子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もいます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535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8823" y="3290712"/>
            <a:ext cx="11691257" cy="24177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なかよく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遊べる子もいます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すぐ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けんか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しちゃう子もいます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23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32178" y="3129844"/>
            <a:ext cx="11176000" cy="1872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なかよく遊んだり、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けんかしたりすることは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32178" y="5162844"/>
            <a:ext cx="11176000" cy="112437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当然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のことです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611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768946" y="4415245"/>
            <a:ext cx="11176000" cy="13203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学ぶところ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です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73003" y="3094891"/>
            <a:ext cx="11176000" cy="13203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学校は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743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32178" y="3290711"/>
            <a:ext cx="11176000" cy="1843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なかよく遊んだり、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けんかしたりする経験から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68946" y="5134708"/>
            <a:ext cx="11176000" cy="1137918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771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3689" y="2296408"/>
            <a:ext cx="9144000" cy="1903059"/>
          </a:xfrm>
        </p:spPr>
        <p:txBody>
          <a:bodyPr/>
          <a:lstStyle/>
          <a:p>
            <a:r>
              <a:rPr kumimoji="1" lang="ja-JP" altLang="en-US" dirty="0" smtClean="0"/>
              <a:t>コロナウイルスに対する基本スタンス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87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535179" y="3696788"/>
            <a:ext cx="7643534" cy="12670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生き方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858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2"/>
            <a:ext cx="11706578" cy="11124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生きるということは、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72533" y="4403188"/>
            <a:ext cx="11706578" cy="18998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自分の思うようにいかないことが多いことを学びます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4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2"/>
            <a:ext cx="11706578" cy="10140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生きていくために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503657" y="4304714"/>
            <a:ext cx="11706578" cy="18276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折り合いをつけることを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299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2"/>
            <a:ext cx="11706578" cy="10280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だれとでも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345353" y="4318782"/>
            <a:ext cx="7760937" cy="17995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協力できる生き方を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76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2"/>
            <a:ext cx="11706578" cy="11265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困った時は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85422" y="4417255"/>
            <a:ext cx="11706578" cy="191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だれかに依存できる生き方を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803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2"/>
            <a:ext cx="11706578" cy="2590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人はみんな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そうやって生きていることを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90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72533" y="3290711"/>
            <a:ext cx="11706578" cy="30055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人はみんな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ちがう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ことを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学びます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7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3397955"/>
            <a:ext cx="9841308" cy="23706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みんな　ちがって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みんな　いい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321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00100" y="3290711"/>
            <a:ext cx="10872788" cy="272432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学校で起きていることは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すべて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意味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がある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81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00100" y="3290711"/>
            <a:ext cx="10872788" cy="27243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学校で起きていることは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すべて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その子の成長につながっている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143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22400" y="1794935"/>
            <a:ext cx="9144000" cy="2923822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コロナウイルスの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感染リスクは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8000" dirty="0" smtClean="0"/>
              <a:t>ゼロ</a:t>
            </a:r>
            <a:r>
              <a:rPr kumimoji="1" lang="ja-JP" altLang="en-US" dirty="0" smtClean="0"/>
              <a:t>にはならない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86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00100" y="3290711"/>
            <a:ext cx="10872788" cy="30055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うまくいったことも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うまくいかなかったことも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成長に必要な経験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118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42392" y="3370218"/>
            <a:ext cx="10829108" cy="199039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すべての経験が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その子を形作っています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678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39587"/>
            <a:ext cx="10872788" cy="22337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わたしたち教師と保護者が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できること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023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33562"/>
            <a:ext cx="10872788" cy="2241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ありのまま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受け止めること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96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73779"/>
            <a:ext cx="10872788" cy="14125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あなたは　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そのまま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でいい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28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635023"/>
            <a:ext cx="10872788" cy="13513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安心を与えること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68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635023"/>
            <a:ext cx="10872788" cy="13513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愛すること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239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2968977"/>
            <a:ext cx="10872788" cy="17885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そのままの自分を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愛してくれる安心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5747346" y="4757560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920552" y="5631390"/>
            <a:ext cx="10872788" cy="9147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自分を信じる力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613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831311" y="3420533"/>
            <a:ext cx="5051270" cy="19311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 信</a:t>
            </a:r>
            <a:endParaRPr lang="en-US" altLang="ja-JP" sz="12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577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57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自信がある子どもは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失敗もこわくない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06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13963" y="583200"/>
            <a:ext cx="9144000" cy="312841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コロナウイルスの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感染リスクを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できるだけ減らして</a:t>
            </a:r>
            <a:endParaRPr kumimoji="1" lang="ja-JP" altLang="en-US" dirty="0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613963" y="4131733"/>
            <a:ext cx="9144000" cy="12258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やれることをやる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22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57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自信がある子どもは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チャレンジします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90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57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自信がない子どもは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失敗をこわがります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282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57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自信がない子どもは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チャレンジしません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608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186555"/>
            <a:ext cx="10872788" cy="21953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成長するためには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チャレンジが必要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78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122023"/>
            <a:ext cx="10872788" cy="24215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失敗をおそれず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チャレンジする子ども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020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52652"/>
            <a:ext cx="10872788" cy="21423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自信のある子どもは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他の人にも</a:t>
            </a:r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優しい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197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316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自信のない子どもは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他の人に優しくできない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471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19316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いじめをする子どもは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自分に自信がない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513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0"/>
            <a:ext cx="10872788" cy="21822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自分に自信がないから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不安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でしかたがない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36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526191"/>
            <a:ext cx="10872788" cy="12744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その不安がいじめをさせる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111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62149" y="1095023"/>
            <a:ext cx="10829108" cy="4992267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制限した生活の中でも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できるだけ</a:t>
            </a:r>
            <a:r>
              <a:rPr kumimoji="1" lang="ja-JP" altLang="en-US" sz="8000" dirty="0" smtClean="0"/>
              <a:t>いつも通り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日常生活のリズムで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心身共に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8000" dirty="0" smtClean="0"/>
              <a:t>健康で過ごす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405235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54728"/>
            <a:ext cx="10872788" cy="22030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いじめは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子どもが悪いのではない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072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214688"/>
            <a:ext cx="10872788" cy="21859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その子どもに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自信を持たせていないことが悪い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985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1061154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１０２名の子どもたち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920552" y="3457575"/>
            <a:ext cx="10872788" cy="1943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いじめの原因は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教師と保護者にある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391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6292" y="3996266"/>
            <a:ext cx="9841308" cy="190782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野木沢小の子どもたちの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健やかな成長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436292" y="1100667"/>
            <a:ext cx="9841308" cy="19078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野木沢小の教師と保護者の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使命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5520267" y="3115733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78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23403" y="869244"/>
            <a:ext cx="9841308" cy="2020711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学校・家庭の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強力なタッグを組む</a:t>
            </a:r>
            <a:endParaRPr kumimoji="1" lang="ja-JP" altLang="en-US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964980" y="3911599"/>
            <a:ext cx="10558153" cy="20207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健康で、自信を持って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チャレンジする子どもを育てる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5520267" y="3115733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998847" y="769408"/>
            <a:ext cx="10558153" cy="20207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健康で、自信を持って</a:t>
            </a:r>
            <a:endParaRPr lang="en-US" altLang="ja-JP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チャレンジする子どもを育てる</a:t>
            </a:r>
            <a:endParaRPr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5384800" y="2923822"/>
            <a:ext cx="1219200" cy="8805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1501423" y="4046185"/>
            <a:ext cx="9144000" cy="1891771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夢を持ち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未来を切り拓く力を育む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339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969323" y="4323645"/>
            <a:ext cx="10558153" cy="1172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野木沢小学校の教育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304800" y="1196620"/>
            <a:ext cx="11593688" cy="2427113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夢を持ち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未来を切り拓く力を育む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411876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304800" y="2280356"/>
            <a:ext cx="11593688" cy="1343377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最後に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64483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214488" y="1309511"/>
            <a:ext cx="11593688" cy="4639733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草刈りボランティア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消毒液・マスクの寄贈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子どもたちに差し入れ</a:t>
            </a:r>
            <a:r>
              <a:rPr kumimoji="1" lang="en-US" altLang="ja-JP" sz="8000" dirty="0" smtClean="0"/>
              <a:t/>
            </a:r>
            <a:br>
              <a:rPr kumimoji="1" lang="en-US" altLang="ja-JP" sz="8000" dirty="0" smtClean="0"/>
            </a:br>
            <a:r>
              <a:rPr kumimoji="1" lang="ja-JP" altLang="en-US" sz="8000" dirty="0" smtClean="0"/>
              <a:t>等々</a:t>
            </a:r>
            <a:endParaRPr kumimoji="1" lang="ja-JP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30066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345762" y="1096474"/>
            <a:ext cx="11593688" cy="1399822"/>
          </a:xfrm>
        </p:spPr>
        <p:txBody>
          <a:bodyPr>
            <a:noAutofit/>
          </a:bodyPr>
          <a:lstStyle/>
          <a:p>
            <a:r>
              <a:rPr kumimoji="1" lang="ja-JP" altLang="en-US" sz="8000" dirty="0" smtClean="0"/>
              <a:t>ありがとうございます</a:t>
            </a:r>
            <a:endParaRPr kumimoji="1" lang="ja-JP" altLang="en-US" sz="8000" dirty="0"/>
          </a:p>
        </p:txBody>
      </p:sp>
      <p:sp>
        <p:nvSpPr>
          <p:cNvPr id="4" name="タイトル 2"/>
          <p:cNvSpPr txBox="1">
            <a:spLocks/>
          </p:cNvSpPr>
          <p:nvPr/>
        </p:nvSpPr>
        <p:spPr>
          <a:xfrm>
            <a:off x="345762" y="2694981"/>
            <a:ext cx="11593688" cy="33923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これからも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よろしく</a:t>
            </a:r>
            <a:endParaRPr lang="en-US" altLang="ja-JP" sz="8000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お願いします</a:t>
            </a:r>
            <a:endParaRPr lang="ja-JP" altLang="en-US" sz="8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34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14311" y="2280355"/>
            <a:ext cx="9144000" cy="1817511"/>
          </a:xfrm>
        </p:spPr>
        <p:txBody>
          <a:bodyPr>
            <a:noAutofit/>
          </a:bodyPr>
          <a:lstStyle/>
          <a:p>
            <a:r>
              <a:rPr kumimoji="1" lang="ja-JP" altLang="en-US" sz="10000" dirty="0" smtClean="0"/>
              <a:t>免疫力を高める</a:t>
            </a:r>
            <a:endParaRPr kumimoji="1" lang="ja-JP" altLang="en-US" sz="10000" dirty="0"/>
          </a:p>
        </p:txBody>
      </p:sp>
    </p:spTree>
    <p:extLst>
      <p:ext uri="{BB962C8B-B14F-4D97-AF65-F5344CB8AC3E}">
        <p14:creationId xmlns:p14="http://schemas.microsoft.com/office/powerpoint/2010/main" val="58553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72038"/>
          </a:xfrm>
        </p:spPr>
        <p:txBody>
          <a:bodyPr>
            <a:normAutofit/>
          </a:bodyPr>
          <a:lstStyle/>
          <a:p>
            <a:r>
              <a:rPr kumimoji="1" lang="ja-JP" altLang="en-US" sz="10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ＰＴＡ全体会</a:t>
            </a:r>
            <a:r>
              <a:rPr kumimoji="1"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kumimoji="1" lang="en-US" altLang="ja-JP" sz="8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kumimoji="1"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６月２５日</a:t>
            </a: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kumimoji="1"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木</a:t>
            </a:r>
            <a: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br>
              <a:rPr kumimoji="1"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en-US" altLang="ja-JP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野木沢小学校</a:t>
            </a:r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178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858</Words>
  <Application>Microsoft Office PowerPoint</Application>
  <PresentationFormat>ワイド画面</PresentationFormat>
  <Paragraphs>238</Paragraphs>
  <Slides>90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90</vt:i4>
      </vt:variant>
    </vt:vector>
  </HeadingPairs>
  <TitlesOfParts>
    <vt:vector size="94" baseType="lpstr">
      <vt:lpstr>ＤＦ特太ゴシック体</vt:lpstr>
      <vt:lpstr>游ゴシック</vt:lpstr>
      <vt:lpstr>Arial</vt:lpstr>
      <vt:lpstr>Office テーマ</vt:lpstr>
      <vt:lpstr>ＰＴＡ全体会  ６月２５日(木)  野木沢小学校</vt:lpstr>
      <vt:lpstr>令和２年度はどんな年？</vt:lpstr>
      <vt:lpstr>コロナウイルスで 大変だった</vt:lpstr>
      <vt:lpstr>コロナウイルスで 大変だった</vt:lpstr>
      <vt:lpstr>コロナウイルスに対する基本スタンス</vt:lpstr>
      <vt:lpstr>コロナウイルスの 感染リスクは ゼロにはならない</vt:lpstr>
      <vt:lpstr>コロナウイルスの 感染リスクを できるだけ減らして</vt:lpstr>
      <vt:lpstr>制限した生活の中でも できるだけいつも通りの 日常生活のリズムで 心身共に 健康で過ごす</vt:lpstr>
      <vt:lpstr>免疫力を高める</vt:lpstr>
      <vt:lpstr>十分な睡眠 適度な運動 バランスの取れた食事</vt:lpstr>
      <vt:lpstr>コロナウイルスのため だけでなく これからも、心身共に 健康な生活を送る習慣づくり</vt:lpstr>
      <vt:lpstr>健康な生活が 自分の夢の実現の土台</vt:lpstr>
      <vt:lpstr>健康第一</vt:lpstr>
      <vt:lpstr>健康第一</vt:lpstr>
      <vt:lpstr>健康第一</vt:lpstr>
      <vt:lpstr>健康第一</vt:lpstr>
      <vt:lpstr>今年度の教育活動</vt:lpstr>
      <vt:lpstr>夏休みの短縮</vt:lpstr>
      <vt:lpstr>１学期</vt:lpstr>
      <vt:lpstr>１学期  ７/３１(金)までに</vt:lpstr>
      <vt:lpstr>行事の見直し</vt:lpstr>
      <vt:lpstr> ７/　３(金) ６年修学旅行   ７/１０(金) １・２・３年見学学習   ７/２０(月) ４・５年校外学習</vt:lpstr>
      <vt:lpstr>７/３(金) ６年修学旅行</vt:lpstr>
      <vt:lpstr>７/２０(月) ４・５年校外学習</vt:lpstr>
      <vt:lpstr>７/１０(金) １・２・３年見学学習</vt:lpstr>
      <vt:lpstr> ７/　３(金) ６年修学旅行   ７/１０(金) １・２・３年見学学習   ７/２０(月) ４・５年校外学習</vt:lpstr>
      <vt:lpstr>１０/１０(土) 運動会 実施  １０/３０(金) 野小フェス 検討中  他の行事も今後検討</vt:lpstr>
      <vt:lpstr>教育活動の見直し</vt:lpstr>
      <vt:lpstr>１学期中に</vt:lpstr>
      <vt:lpstr>PowerPoint プレゼンテーション</vt:lpstr>
      <vt:lpstr>授業時数の確保</vt:lpstr>
      <vt:lpstr>授業時数の確保</vt:lpstr>
      <vt:lpstr>授業時数の確保</vt:lpstr>
      <vt:lpstr>授業時数の確保</vt:lpstr>
      <vt:lpstr>通知票の見直し</vt:lpstr>
      <vt:lpstr>通知票「希望」  年３回から年２回へ</vt:lpstr>
      <vt:lpstr>野木沢小の子どもたち</vt:lpstr>
      <vt:lpstr>野木沢小の子どもたちの 健やかな成長</vt:lpstr>
      <vt:lpstr>野木沢小の子どもたち 全員の</vt:lpstr>
      <vt:lpstr>野木沢小の子どもたち 一人一人の成長に</vt:lpstr>
      <vt:lpstr>学校でできること 家庭でできること</vt:lpstr>
      <vt:lpstr>学校・家庭の</vt:lpstr>
      <vt:lpstr>野木沢小の子どもたちの 健やかな成長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 １０２名の子どもたち</vt:lpstr>
      <vt:lpstr>野木沢小の子どもたちの 健やかな成長</vt:lpstr>
      <vt:lpstr>学校・家庭の 強力なタッグを組む</vt:lpstr>
      <vt:lpstr>夢を持ち 未来を切り拓く力を育む</vt:lpstr>
      <vt:lpstr>夢を持ち 未来を切り拓く力を育む</vt:lpstr>
      <vt:lpstr>最後に</vt:lpstr>
      <vt:lpstr>草刈りボランティア 消毒液・マスクの寄贈 子どもたちに差し入れ 等々</vt:lpstr>
      <vt:lpstr>ありがとうございます</vt:lpstr>
      <vt:lpstr>ＰＴＡ全体会  ６月２５日(木)  野木沢小学校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ＰＴＡ全体会</dc:title>
  <dc:creator>T-2</dc:creator>
  <cp:lastModifiedBy>T-2</cp:lastModifiedBy>
  <cp:revision>58</cp:revision>
  <dcterms:created xsi:type="dcterms:W3CDTF">2020-06-05T06:17:08Z</dcterms:created>
  <dcterms:modified xsi:type="dcterms:W3CDTF">2020-06-25T01:09:40Z</dcterms:modified>
</cp:coreProperties>
</file>