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7" r:id="rId6"/>
    <p:sldId id="259" r:id="rId7"/>
    <p:sldId id="263" r:id="rId8"/>
    <p:sldId id="262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20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2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6766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976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19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60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87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1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621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382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F3B00-C9A9-4B2D-8685-B497A7E55B22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71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F3B00-C9A9-4B2D-8685-B497A7E55B22}" type="datetimeFigureOut">
              <a:rPr kumimoji="1" lang="ja-JP" altLang="en-US" smtClean="0"/>
              <a:t>2021/4/13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4C46C-F69A-4057-B73A-682D538BDA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56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2880" y="329819"/>
            <a:ext cx="11868912" cy="3272219"/>
          </a:xfrm>
        </p:spPr>
        <p:txBody>
          <a:bodyPr>
            <a:noAutofit/>
          </a:bodyPr>
          <a:lstStyle/>
          <a:p>
            <a:r>
              <a:rPr kumimoji="1" lang="ja-JP" altLang="en-US" sz="13000" dirty="0" smtClean="0"/>
              <a:t>目標達成シート</a:t>
            </a:r>
            <a:endParaRPr kumimoji="1" lang="ja-JP" altLang="en-US" sz="13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206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22" y="0"/>
            <a:ext cx="11016057" cy="672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8" y="5221"/>
            <a:ext cx="7334615" cy="685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1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088" y="1341873"/>
            <a:ext cx="11868912" cy="3272219"/>
          </a:xfrm>
        </p:spPr>
        <p:txBody>
          <a:bodyPr>
            <a:noAutofit/>
          </a:bodyPr>
          <a:lstStyle/>
          <a:p>
            <a:r>
              <a:rPr kumimoji="1" lang="ja-JP" altLang="en-US" sz="6600" dirty="0" smtClean="0"/>
              <a:t>おおたに　しょうへい</a:t>
            </a:r>
            <a:r>
              <a:rPr kumimoji="1" lang="en-US" altLang="ja-JP" sz="13000" dirty="0" smtClean="0"/>
              <a:t/>
            </a:r>
            <a:br>
              <a:rPr kumimoji="1" lang="en-US" altLang="ja-JP" sz="13000" dirty="0" smtClean="0"/>
            </a:br>
            <a:r>
              <a:rPr kumimoji="1" lang="ja-JP" altLang="en-US" sz="13000" dirty="0" smtClean="0"/>
              <a:t>大谷　翔平</a:t>
            </a:r>
            <a:endParaRPr kumimoji="1" lang="ja-JP" altLang="en-US" sz="13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6" y="0"/>
            <a:ext cx="4794981" cy="6828296"/>
          </a:xfrm>
          <a:prstGeom prst="rect">
            <a:avLst/>
          </a:prstGeom>
        </p:spPr>
      </p:pic>
      <p:pic>
        <p:nvPicPr>
          <p:cNvPr id="7" name="図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12319"/>
            <a:ext cx="4844166" cy="68159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67" y="12319"/>
            <a:ext cx="6845681" cy="684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1544" y="2926715"/>
            <a:ext cx="11868912" cy="3272219"/>
          </a:xfrm>
        </p:spPr>
        <p:txBody>
          <a:bodyPr>
            <a:noAutofit/>
          </a:bodyPr>
          <a:lstStyle/>
          <a:p>
            <a:r>
              <a:rPr lang="ja-JP" altLang="en-US" sz="13000" dirty="0" smtClean="0"/>
              <a:t>大谷　翔平</a:t>
            </a:r>
            <a:r>
              <a:rPr lang="en-US" altLang="ja-JP" sz="13000" dirty="0" smtClean="0"/>
              <a:t/>
            </a:r>
            <a:br>
              <a:rPr lang="en-US" altLang="ja-JP" sz="13000" dirty="0" smtClean="0"/>
            </a:br>
            <a:r>
              <a:rPr lang="ja-JP" altLang="en-US" sz="13000" dirty="0"/>
              <a:t>高校時代</a:t>
            </a:r>
            <a:r>
              <a:rPr lang="ja-JP" altLang="en-US" sz="13000" dirty="0" smtClean="0"/>
              <a:t>の</a:t>
            </a:r>
            <a:r>
              <a:rPr lang="en-US" altLang="ja-JP" sz="13000" dirty="0"/>
              <a:t/>
            </a:r>
            <a:br>
              <a:rPr lang="en-US" altLang="ja-JP" sz="13000" dirty="0"/>
            </a:br>
            <a:r>
              <a:rPr kumimoji="1" lang="ja-JP" altLang="en-US" sz="13000" dirty="0" smtClean="0"/>
              <a:t>目標達成シート</a:t>
            </a:r>
            <a:endParaRPr kumimoji="1" lang="ja-JP" altLang="en-US" sz="13000" dirty="0"/>
          </a:p>
        </p:txBody>
      </p:sp>
    </p:spTree>
    <p:extLst>
      <p:ext uri="{BB962C8B-B14F-4D97-AF65-F5344CB8AC3E}">
        <p14:creationId xmlns:p14="http://schemas.microsoft.com/office/powerpoint/2010/main" val="13206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956" y="0"/>
            <a:ext cx="6217889" cy="677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6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2880" y="1"/>
            <a:ext cx="11868912" cy="6858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ja-JP" altLang="en-US" b="1" dirty="0" smtClean="0">
                <a:solidFill>
                  <a:srgbClr val="FFC000"/>
                </a:solidFill>
              </a:rPr>
              <a:t>１　大きな目標が中心にある</a:t>
            </a:r>
            <a:r>
              <a:rPr lang="en-US" altLang="ja-JP" b="1" dirty="0" smtClean="0">
                <a:solidFill>
                  <a:srgbClr val="FFC000"/>
                </a:solidFill>
              </a:rPr>
              <a:t/>
            </a:r>
            <a:br>
              <a:rPr lang="en-US" altLang="ja-JP" b="1" dirty="0" smtClean="0">
                <a:solidFill>
                  <a:srgbClr val="FFC000"/>
                </a:solidFill>
              </a:rPr>
            </a:br>
            <a:r>
              <a:rPr lang="en-US" altLang="ja-JP" b="1" dirty="0" smtClean="0">
                <a:solidFill>
                  <a:srgbClr val="0070C0"/>
                </a:solidFill>
              </a:rPr>
              <a:t/>
            </a:r>
            <a:br>
              <a:rPr lang="en-US" altLang="ja-JP" b="1" dirty="0" smtClean="0">
                <a:solidFill>
                  <a:srgbClr val="0070C0"/>
                </a:solidFill>
              </a:rPr>
            </a:br>
            <a:r>
              <a:rPr lang="ja-JP" altLang="en-US" b="1" dirty="0" smtClean="0">
                <a:solidFill>
                  <a:srgbClr val="0070C0"/>
                </a:solidFill>
              </a:rPr>
              <a:t>２　その目標を達成させるために</a:t>
            </a:r>
            <a:r>
              <a:rPr lang="en-US" altLang="ja-JP" b="1" dirty="0" smtClean="0">
                <a:solidFill>
                  <a:srgbClr val="0070C0"/>
                </a:solidFill>
              </a:rPr>
              <a:t/>
            </a:r>
            <a:br>
              <a:rPr lang="en-US" altLang="ja-JP" b="1" dirty="0" smtClean="0">
                <a:solidFill>
                  <a:srgbClr val="0070C0"/>
                </a:solidFill>
              </a:rPr>
            </a:br>
            <a:r>
              <a:rPr lang="ja-JP" altLang="en-US" b="1" dirty="0" smtClean="0">
                <a:solidFill>
                  <a:srgbClr val="0070C0"/>
                </a:solidFill>
              </a:rPr>
              <a:t>　８つのやるべき事がある</a:t>
            </a:r>
            <a:r>
              <a:rPr lang="en-US" altLang="ja-JP" b="1" dirty="0" smtClean="0">
                <a:solidFill>
                  <a:srgbClr val="0070C0"/>
                </a:solidFill>
              </a:rPr>
              <a:t/>
            </a:r>
            <a:br>
              <a:rPr lang="en-US" altLang="ja-JP" b="1" dirty="0" smtClean="0">
                <a:solidFill>
                  <a:srgbClr val="0070C0"/>
                </a:solidFill>
              </a:rPr>
            </a:br>
            <a:r>
              <a:rPr lang="ja-JP" altLang="ja-JP" dirty="0">
                <a:solidFill>
                  <a:srgbClr val="0070C0"/>
                </a:solidFill>
              </a:rPr>
              <a:t/>
            </a:r>
            <a:br>
              <a:rPr lang="ja-JP" altLang="ja-JP" dirty="0">
                <a:solidFill>
                  <a:srgbClr val="0070C0"/>
                </a:solidFill>
              </a:rPr>
            </a:br>
            <a:r>
              <a:rPr lang="ja-JP" altLang="en-US" dirty="0" smtClean="0">
                <a:solidFill>
                  <a:srgbClr val="FF0000"/>
                </a:solidFill>
              </a:rPr>
              <a:t>３　８つのやるべき事ひとつひとつに</a:t>
            </a:r>
            <a:r>
              <a:rPr lang="ja-JP" altLang="ja-JP" dirty="0">
                <a:solidFill>
                  <a:srgbClr val="FF0000"/>
                </a:solidFill>
              </a:rPr>
              <a:t/>
            </a:r>
            <a:br>
              <a:rPr lang="ja-JP" altLang="ja-JP" dirty="0">
                <a:solidFill>
                  <a:srgbClr val="FF0000"/>
                </a:solidFill>
              </a:rPr>
            </a:br>
            <a:r>
              <a:rPr lang="ja-JP" altLang="en-US" dirty="0" smtClean="0">
                <a:solidFill>
                  <a:srgbClr val="FF0000"/>
                </a:solidFill>
              </a:rPr>
              <a:t>　具体的に実践する８つがある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2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2880" y="1950801"/>
            <a:ext cx="11868912" cy="39789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ja-JP" sz="7200" b="1" dirty="0">
                <a:solidFill>
                  <a:srgbClr val="0070C0"/>
                </a:solidFill>
              </a:rPr>
              <a:t>目標に向かって</a:t>
            </a:r>
            <a:r>
              <a:rPr lang="ja-JP" altLang="ja-JP" sz="7200" dirty="0">
                <a:solidFill>
                  <a:srgbClr val="0070C0"/>
                </a:solidFill>
              </a:rPr>
              <a:t/>
            </a:r>
            <a:br>
              <a:rPr lang="ja-JP" altLang="ja-JP" sz="7200" dirty="0">
                <a:solidFill>
                  <a:srgbClr val="0070C0"/>
                </a:solidFill>
              </a:rPr>
            </a:br>
            <a:r>
              <a:rPr lang="ja-JP" altLang="ja-JP" sz="7200" b="1" dirty="0">
                <a:solidFill>
                  <a:srgbClr val="0070C0"/>
                </a:solidFill>
              </a:rPr>
              <a:t>一生懸命がんばる人は</a:t>
            </a:r>
            <a:r>
              <a:rPr lang="ja-JP" altLang="ja-JP" sz="7200" dirty="0">
                <a:solidFill>
                  <a:srgbClr val="0070C0"/>
                </a:solidFill>
              </a:rPr>
              <a:t/>
            </a:r>
            <a:br>
              <a:rPr lang="ja-JP" altLang="ja-JP" sz="7200" dirty="0">
                <a:solidFill>
                  <a:srgbClr val="0070C0"/>
                </a:solidFill>
              </a:rPr>
            </a:br>
            <a:r>
              <a:rPr lang="ja-JP" altLang="ja-JP" sz="7200" b="1" dirty="0">
                <a:solidFill>
                  <a:srgbClr val="0070C0"/>
                </a:solidFill>
              </a:rPr>
              <a:t>素直に</a:t>
            </a:r>
            <a:r>
              <a:rPr lang="ja-JP" altLang="ja-JP" sz="7200" b="1" dirty="0">
                <a:solidFill>
                  <a:srgbClr val="FF0000"/>
                </a:solidFill>
              </a:rPr>
              <a:t>かっこいい</a:t>
            </a:r>
            <a:r>
              <a:rPr lang="ja-JP" altLang="ja-JP" sz="7200" b="1" dirty="0">
                <a:solidFill>
                  <a:srgbClr val="0070C0"/>
                </a:solidFill>
              </a:rPr>
              <a:t>と</a:t>
            </a:r>
            <a:r>
              <a:rPr lang="ja-JP" altLang="ja-JP" sz="7200" b="1" dirty="0" smtClean="0">
                <a:solidFill>
                  <a:srgbClr val="0070C0"/>
                </a:solidFill>
              </a:rPr>
              <a:t>思う</a:t>
            </a:r>
            <a:endParaRPr kumimoji="1" lang="ja-JP" altLang="en-US" sz="7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</Words>
  <Application>Microsoft Office PowerPoint</Application>
  <PresentationFormat>ワイド画面</PresentationFormat>
  <Paragraphs>5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Office テーマ</vt:lpstr>
      <vt:lpstr>目標達成シート</vt:lpstr>
      <vt:lpstr>PowerPoint プレゼンテーション</vt:lpstr>
      <vt:lpstr>PowerPoint プレゼンテーション</vt:lpstr>
      <vt:lpstr>おおたに　しょうへい 大谷　翔平</vt:lpstr>
      <vt:lpstr>大谷　翔平 高校時代の 目標達成シート</vt:lpstr>
      <vt:lpstr>PowerPoint プレゼンテーション</vt:lpstr>
      <vt:lpstr>１　大きな目標が中心にある  ２　その目標を達成させるために 　８つのやるべき事がある  ３　８つのやるべき事ひとつひとつに 　具体的に実践する８つがある</vt:lpstr>
      <vt:lpstr>目標に向かって 一生懸命がんばる人は 素直にかっこいいと思う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目標達成シート</dc:title>
  <dc:creator>Administrator</dc:creator>
  <cp:lastModifiedBy>T-3</cp:lastModifiedBy>
  <cp:revision>12</cp:revision>
  <dcterms:created xsi:type="dcterms:W3CDTF">2015-10-12T01:38:40Z</dcterms:created>
  <dcterms:modified xsi:type="dcterms:W3CDTF">2021-04-13T06:49:38Z</dcterms:modified>
</cp:coreProperties>
</file>